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9D86F5BB-9176-4591-8007-389899EF00B7}"/>
    <pc:docChg chg="modSld">
      <pc:chgData name="Marieke Drabbe" userId="b9b1a049-6b87-453c-9d4e-1b3ea0ffd634" providerId="ADAL" clId="{9D86F5BB-9176-4591-8007-389899EF00B7}" dt="2020-09-22T08:36:49.894" v="7" actId="20577"/>
      <pc:docMkLst>
        <pc:docMk/>
      </pc:docMkLst>
      <pc:sldChg chg="modSp mod">
        <pc:chgData name="Marieke Drabbe" userId="b9b1a049-6b87-453c-9d4e-1b3ea0ffd634" providerId="ADAL" clId="{9D86F5BB-9176-4591-8007-389899EF00B7}" dt="2020-09-22T08:36:49.894" v="7" actId="20577"/>
        <pc:sldMkLst>
          <pc:docMk/>
          <pc:sldMk cId="2320663827" sldId="257"/>
        </pc:sldMkLst>
        <pc:spChg chg="mod">
          <ac:chgData name="Marieke Drabbe" userId="b9b1a049-6b87-453c-9d4e-1b3ea0ffd634" providerId="ADAL" clId="{9D86F5BB-9176-4591-8007-389899EF00B7}" dt="2020-09-22T08:36:42.655" v="3" actId="20577"/>
          <ac:spMkLst>
            <pc:docMk/>
            <pc:sldMk cId="2320663827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9D86F5BB-9176-4591-8007-389899EF00B7}" dt="2020-09-22T08:36:49.894" v="7" actId="20577"/>
          <ac:spMkLst>
            <pc:docMk/>
            <pc:sldMk cId="2320663827" sldId="257"/>
            <ac:spMk id="11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79FC94E-264B-43C2-A02F-5492E9C60F17}"/>
    <pc:docChg chg="undo custSel modSld">
      <pc:chgData name="Marieke Drabbe" userId="b9b1a049-6b87-453c-9d4e-1b3ea0ffd634" providerId="ADAL" clId="{679FC94E-264B-43C2-A02F-5492E9C60F17}" dt="2020-01-17T09:40:08.947" v="155" actId="20577"/>
      <pc:docMkLst>
        <pc:docMk/>
      </pc:docMkLst>
      <pc:sldChg chg="modSp">
        <pc:chgData name="Marieke Drabbe" userId="b9b1a049-6b87-453c-9d4e-1b3ea0ffd634" providerId="ADAL" clId="{679FC94E-264B-43C2-A02F-5492E9C60F17}" dt="2020-01-17T09:40:08.947" v="155" actId="20577"/>
        <pc:sldMkLst>
          <pc:docMk/>
          <pc:sldMk cId="2320663827" sldId="257"/>
        </pc:sldMkLst>
        <pc:spChg chg="mod">
          <ac:chgData name="Marieke Drabbe" userId="b9b1a049-6b87-453c-9d4e-1b3ea0ffd634" providerId="ADAL" clId="{679FC94E-264B-43C2-A02F-5492E9C60F17}" dt="2020-01-17T09:39:11.019" v="149" actId="14100"/>
          <ac:spMkLst>
            <pc:docMk/>
            <pc:sldMk cId="2320663827" sldId="257"/>
            <ac:spMk id="4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57.986" v="146" actId="1076"/>
          <ac:spMkLst>
            <pc:docMk/>
            <pc:sldMk cId="2320663827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42.016" v="137" actId="14100"/>
          <ac:spMkLst>
            <pc:docMk/>
            <pc:sldMk cId="2320663827" sldId="257"/>
            <ac:spMk id="6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39.803" v="136" actId="14100"/>
          <ac:spMkLst>
            <pc:docMk/>
            <pc:sldMk cId="2320663827" sldId="257"/>
            <ac:spMk id="7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37.729" v="135" actId="14100"/>
          <ac:spMkLst>
            <pc:docMk/>
            <pc:sldMk cId="2320663827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7:54.647" v="130" actId="1076"/>
          <ac:spMkLst>
            <pc:docMk/>
            <pc:sldMk cId="2320663827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40:08.947" v="155" actId="20577"/>
          <ac:spMkLst>
            <pc:docMk/>
            <pc:sldMk cId="2320663827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7:19.063" v="124" actId="1076"/>
          <ac:spMkLst>
            <pc:docMk/>
            <pc:sldMk cId="2320663827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9:07.978" v="148" actId="14100"/>
          <ac:spMkLst>
            <pc:docMk/>
            <pc:sldMk cId="2320663827" sldId="257"/>
            <ac:spMk id="16" creationId="{00000000-0000-0000-0000-000000000000}"/>
          </ac:spMkLst>
        </pc:spChg>
        <pc:picChg chg="mod">
          <ac:chgData name="Marieke Drabbe" userId="b9b1a049-6b87-453c-9d4e-1b3ea0ffd634" providerId="ADAL" clId="{679FC94E-264B-43C2-A02F-5492E9C60F17}" dt="2020-01-17T09:37:56.631" v="131" actId="1076"/>
          <ac:picMkLst>
            <pc:docMk/>
            <pc:sldMk cId="2320663827" sldId="257"/>
            <ac:picMk id="12" creationId="{00000000-0000-0000-0000-000000000000}"/>
          </ac:picMkLst>
        </pc:picChg>
        <pc:picChg chg="mod">
          <ac:chgData name="Marieke Drabbe" userId="b9b1a049-6b87-453c-9d4e-1b3ea0ffd634" providerId="ADAL" clId="{679FC94E-264B-43C2-A02F-5492E9C60F17}" dt="2020-01-17T09:37:59.848" v="132" actId="1076"/>
          <ac:picMkLst>
            <pc:docMk/>
            <pc:sldMk cId="2320663827" sldId="257"/>
            <ac:picMk id="13" creationId="{00000000-0000-0000-0000-000000000000}"/>
          </ac:picMkLst>
        </pc:picChg>
      </pc:sldChg>
    </pc:docChg>
  </pc:docChgLst>
  <pc:docChgLst>
    <pc:chgData name="Gerjan de Ruiter" userId="5d7c516b-9dcd-41a8-99d3-54425d29895b" providerId="ADAL" clId="{134B76E8-72DD-41D5-A7F1-642AD1FB054D}"/>
    <pc:docChg chg="modSld">
      <pc:chgData name="Gerjan de Ruiter" userId="5d7c516b-9dcd-41a8-99d3-54425d29895b" providerId="ADAL" clId="{134B76E8-72DD-41D5-A7F1-642AD1FB054D}" dt="2022-04-22T11:44:35.111" v="23" actId="6549"/>
      <pc:docMkLst>
        <pc:docMk/>
      </pc:docMkLst>
      <pc:sldChg chg="modSp mod">
        <pc:chgData name="Gerjan de Ruiter" userId="5d7c516b-9dcd-41a8-99d3-54425d29895b" providerId="ADAL" clId="{134B76E8-72DD-41D5-A7F1-642AD1FB054D}" dt="2022-04-22T11:44:35.111" v="23" actId="6549"/>
        <pc:sldMkLst>
          <pc:docMk/>
          <pc:sldMk cId="2320663827" sldId="257"/>
        </pc:sldMkLst>
        <pc:spChg chg="mod">
          <ac:chgData name="Gerjan de Ruiter" userId="5d7c516b-9dcd-41a8-99d3-54425d29895b" providerId="ADAL" clId="{134B76E8-72DD-41D5-A7F1-642AD1FB054D}" dt="2022-04-22T11:44:35.111" v="23" actId="6549"/>
          <ac:spMkLst>
            <pc:docMk/>
            <pc:sldMk cId="2320663827" sldId="257"/>
            <ac:spMk id="11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1C5F0C4E-C95B-4A0E-9424-6C372E7AFB43}"/>
    <pc:docChg chg="custSel modSld">
      <pc:chgData name="Marieke Drabbe" userId="b9b1a049-6b87-453c-9d4e-1b3ea0ffd634" providerId="ADAL" clId="{1C5F0C4E-C95B-4A0E-9424-6C372E7AFB43}" dt="2021-08-29T15:29:06.624" v="22" actId="1076"/>
      <pc:docMkLst>
        <pc:docMk/>
      </pc:docMkLst>
      <pc:sldChg chg="delSp modSp mod setBg">
        <pc:chgData name="Marieke Drabbe" userId="b9b1a049-6b87-453c-9d4e-1b3ea0ffd634" providerId="ADAL" clId="{1C5F0C4E-C95B-4A0E-9424-6C372E7AFB43}" dt="2021-08-29T15:29:06.624" v="22" actId="1076"/>
        <pc:sldMkLst>
          <pc:docMk/>
          <pc:sldMk cId="2320663827" sldId="257"/>
        </pc:sldMkLst>
        <pc:spChg chg="del">
          <ac:chgData name="Marieke Drabbe" userId="b9b1a049-6b87-453c-9d4e-1b3ea0ffd634" providerId="ADAL" clId="{1C5F0C4E-C95B-4A0E-9424-6C372E7AFB43}" dt="2021-08-29T15:27:55.125" v="2" actId="478"/>
          <ac:spMkLst>
            <pc:docMk/>
            <pc:sldMk cId="2320663827" sldId="257"/>
            <ac:spMk id="4" creationId="{00000000-0000-0000-0000-000000000000}"/>
          </ac:spMkLst>
        </pc:spChg>
        <pc:spChg chg="mod">
          <ac:chgData name="Marieke Drabbe" userId="b9b1a049-6b87-453c-9d4e-1b3ea0ffd634" providerId="ADAL" clId="{1C5F0C4E-C95B-4A0E-9424-6C372E7AFB43}" dt="2021-08-29T15:29:06.624" v="22" actId="1076"/>
          <ac:spMkLst>
            <pc:docMk/>
            <pc:sldMk cId="2320663827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1C5F0C4E-C95B-4A0E-9424-6C372E7AFB43}" dt="2021-08-29T15:28:49.865" v="17" actId="207"/>
          <ac:spMkLst>
            <pc:docMk/>
            <pc:sldMk cId="2320663827" sldId="257"/>
            <ac:spMk id="6" creationId="{00000000-0000-0000-0000-000000000000}"/>
          </ac:spMkLst>
        </pc:spChg>
        <pc:spChg chg="mod">
          <ac:chgData name="Marieke Drabbe" userId="b9b1a049-6b87-453c-9d4e-1b3ea0ffd634" providerId="ADAL" clId="{1C5F0C4E-C95B-4A0E-9424-6C372E7AFB43}" dt="2021-08-29T15:28:52.864" v="18" actId="207"/>
          <ac:spMkLst>
            <pc:docMk/>
            <pc:sldMk cId="2320663827" sldId="257"/>
            <ac:spMk id="7" creationId="{00000000-0000-0000-0000-000000000000}"/>
          </ac:spMkLst>
        </pc:spChg>
        <pc:spChg chg="mod">
          <ac:chgData name="Marieke Drabbe" userId="b9b1a049-6b87-453c-9d4e-1b3ea0ffd634" providerId="ADAL" clId="{1C5F0C4E-C95B-4A0E-9424-6C372E7AFB43}" dt="2021-08-29T15:28:54.840" v="19" actId="207"/>
          <ac:spMkLst>
            <pc:docMk/>
            <pc:sldMk cId="2320663827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1C5F0C4E-C95B-4A0E-9424-6C372E7AFB43}" dt="2021-08-29T15:28:58.747" v="21" actId="207"/>
          <ac:spMkLst>
            <pc:docMk/>
            <pc:sldMk cId="2320663827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1C5F0C4E-C95B-4A0E-9424-6C372E7AFB43}" dt="2021-08-29T15:28:56.859" v="20" actId="207"/>
          <ac:spMkLst>
            <pc:docMk/>
            <pc:sldMk cId="2320663827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1C5F0C4E-C95B-4A0E-9424-6C372E7AFB43}" dt="2021-08-29T15:28:35.640" v="16" actId="1076"/>
          <ac:spMkLst>
            <pc:docMk/>
            <pc:sldMk cId="2320663827" sldId="257"/>
            <ac:spMk id="15" creationId="{00000000-0000-0000-0000-000000000000}"/>
          </ac:spMkLst>
        </pc:spChg>
        <pc:spChg chg="del">
          <ac:chgData name="Marieke Drabbe" userId="b9b1a049-6b87-453c-9d4e-1b3ea0ffd634" providerId="ADAL" clId="{1C5F0C4E-C95B-4A0E-9424-6C372E7AFB43}" dt="2021-08-29T15:27:53.595" v="0" actId="478"/>
          <ac:spMkLst>
            <pc:docMk/>
            <pc:sldMk cId="2320663827" sldId="257"/>
            <ac:spMk id="16" creationId="{00000000-0000-0000-0000-000000000000}"/>
          </ac:spMkLst>
        </pc:spChg>
        <pc:picChg chg="mod">
          <ac:chgData name="Marieke Drabbe" userId="b9b1a049-6b87-453c-9d4e-1b3ea0ffd634" providerId="ADAL" clId="{1C5F0C4E-C95B-4A0E-9424-6C372E7AFB43}" dt="2021-08-29T15:28:32.312" v="15" actId="1076"/>
          <ac:picMkLst>
            <pc:docMk/>
            <pc:sldMk cId="2320663827" sldId="257"/>
            <ac:picMk id="17" creationId="{00000000-0000-0000-0000-000000000000}"/>
          </ac:picMkLst>
        </pc:picChg>
        <pc:picChg chg="mod">
          <ac:chgData name="Marieke Drabbe" userId="b9b1a049-6b87-453c-9d4e-1b3ea0ffd634" providerId="ADAL" clId="{1C5F0C4E-C95B-4A0E-9424-6C372E7AFB43}" dt="2021-08-29T15:28:32.312" v="15" actId="1076"/>
          <ac:picMkLst>
            <pc:docMk/>
            <pc:sldMk cId="2320663827" sldId="257"/>
            <ac:picMk id="18" creationId="{00000000-0000-0000-0000-000000000000}"/>
          </ac:picMkLst>
        </pc:picChg>
        <pc:picChg chg="mod">
          <ac:chgData name="Marieke Drabbe" userId="b9b1a049-6b87-453c-9d4e-1b3ea0ffd634" providerId="ADAL" clId="{1C5F0C4E-C95B-4A0E-9424-6C372E7AFB43}" dt="2021-08-29T15:28:32.312" v="15" actId="1076"/>
          <ac:picMkLst>
            <pc:docMk/>
            <pc:sldMk cId="2320663827" sldId="257"/>
            <ac:picMk id="19" creationId="{00000000-0000-0000-0000-000000000000}"/>
          </ac:picMkLst>
        </pc:picChg>
        <pc:picChg chg="del">
          <ac:chgData name="Marieke Drabbe" userId="b9b1a049-6b87-453c-9d4e-1b3ea0ffd634" providerId="ADAL" clId="{1C5F0C4E-C95B-4A0E-9424-6C372E7AFB43}" dt="2021-08-29T15:27:54.252" v="1" actId="478"/>
          <ac:picMkLst>
            <pc:docMk/>
            <pc:sldMk cId="2320663827" sldId="257"/>
            <ac:picMk id="20" creationId="{00000000-0000-0000-0000-000000000000}"/>
          </ac:picMkLst>
        </pc:picChg>
        <pc:picChg chg="mod">
          <ac:chgData name="Marieke Drabbe" userId="b9b1a049-6b87-453c-9d4e-1b3ea0ffd634" providerId="ADAL" clId="{1C5F0C4E-C95B-4A0E-9424-6C372E7AFB43}" dt="2021-08-29T15:28:24.270" v="14" actId="1076"/>
          <ac:picMkLst>
            <pc:docMk/>
            <pc:sldMk cId="2320663827" sldId="257"/>
            <ac:picMk id="1028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B15F1AC4-BB75-4AFB-A365-B73A12EFE469}"/>
    <pc:docChg chg="modSld">
      <pc:chgData name="Marieke Drabbe" userId="b9b1a049-6b87-453c-9d4e-1b3ea0ffd634" providerId="ADAL" clId="{B15F1AC4-BB75-4AFB-A365-B73A12EFE469}" dt="2021-06-29T09:20:30.315" v="19" actId="113"/>
      <pc:docMkLst>
        <pc:docMk/>
      </pc:docMkLst>
      <pc:sldChg chg="modSp mod">
        <pc:chgData name="Marieke Drabbe" userId="b9b1a049-6b87-453c-9d4e-1b3ea0ffd634" providerId="ADAL" clId="{B15F1AC4-BB75-4AFB-A365-B73A12EFE469}" dt="2021-06-29T09:20:30.315" v="19" actId="113"/>
        <pc:sldMkLst>
          <pc:docMk/>
          <pc:sldMk cId="2320663827" sldId="257"/>
        </pc:sldMkLst>
        <pc:spChg chg="mod">
          <ac:chgData name="Marieke Drabbe" userId="b9b1a049-6b87-453c-9d4e-1b3ea0ffd634" providerId="ADAL" clId="{B15F1AC4-BB75-4AFB-A365-B73A12EFE469}" dt="2021-06-29T09:19:45.780" v="15" actId="20577"/>
          <ac:spMkLst>
            <pc:docMk/>
            <pc:sldMk cId="2320663827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B15F1AC4-BB75-4AFB-A365-B73A12EFE469}" dt="2021-06-29T09:20:30.315" v="19" actId="113"/>
          <ac:spMkLst>
            <pc:docMk/>
            <pc:sldMk cId="2320663827" sldId="257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91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813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32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39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9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230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324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73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26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75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3835F-37CC-405F-B78F-09A2D0AD86D0}" type="datetimeFigureOut">
              <a:rPr lang="nl-NL" smtClean="0"/>
              <a:t>22-4-2022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8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306130" y="299736"/>
            <a:ext cx="9140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2122 BPV LA2 Promotiefilmpje stageplek</a:t>
            </a:r>
            <a:endParaRPr lang="nl-NL" sz="28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42220" y="967792"/>
            <a:ext cx="4334959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Informatie selecteren en filteren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filmpje maken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326522" y="1809401"/>
            <a:ext cx="43506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Product </a:t>
            </a:r>
            <a:r>
              <a:rPr lang="nl-NL" sz="1100" b="1" dirty="0">
                <a:solidFill>
                  <a:srgbClr val="000644"/>
                </a:solidFill>
              </a:rPr>
              <a:t>	</a:t>
            </a:r>
            <a:r>
              <a:rPr lang="nl-NL" sz="1100" b="1" dirty="0">
                <a:solidFill>
                  <a:srgbClr val="0099FF"/>
                </a:solidFill>
              </a:rPr>
              <a:t>		</a:t>
            </a:r>
            <a:endParaRPr lang="nl-NL" sz="1100" dirty="0"/>
          </a:p>
          <a:p>
            <a:r>
              <a:rPr lang="nl-NL" sz="1200" dirty="0">
                <a:ea typeface="Calibri" pitchFamily="34" charset="0"/>
                <a:cs typeface="Arial" charset="0"/>
              </a:rPr>
              <a:t>Dit product bestaat uit 2 onderdelen: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- Promotie filmpje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- Toelichting wat je gefilmd hebt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342220" y="2906537"/>
            <a:ext cx="4350657" cy="304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maakt een plan over welke onderdelen en elementen je van je stage wil filmen.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promotie filmpje mag maximaal 5 minuten duren en heeft als doel om andere mensen te informeren over jouw stagebedrijf.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 het filmpje is minimaal te zien: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Je werkplek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De werkzaamheden van het bedrijf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Jouw werkzaamheden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Wat je na de stage gaat missen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maakt een korte toelichting over je filmpje met wat er te zien is.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Het filmpje laat je zien tijdens je stage assessment als je weer terug op school bent in periode 1 van leerjaar 3.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175863" y="2887668"/>
            <a:ext cx="4458483" cy="1292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http://windows.microsoft.com/nl-nl/windows7/products/features/movie-maker ; https://www.youtube.com/create_channel?next=%2Fupload&amp;upsell=upload ; http://weethetsnel.nl/instructie/707-Hoe-kun-je-een-video-maken-en-bewerken-met-Moviemaker </a:t>
            </a:r>
          </a:p>
          <a:p>
            <a:pPr>
              <a:defRPr/>
            </a:pP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175863" y="1014027"/>
            <a:ext cx="4179492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Deze opdracht maak je alleen en tijdens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Dit LA is alleen voor de binnenlandstage. Ga je op buitenlandstage? Dan hoort daar het keuzedeel ‘werken op de internationale arbeidsmarkt’ en bijpassende opdrachten bij.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Lever je gemaakte product in op het Team van leerjaar 2, periode 4.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Deadline: </a:t>
            </a:r>
            <a:r>
              <a:rPr lang="nl-NL" sz="1200">
                <a:latin typeface="Arial" charset="0"/>
                <a:ea typeface="Calibri" pitchFamily="34" charset="0"/>
                <a:cs typeface="Arial" charset="0"/>
              </a:rPr>
              <a:t>15 juli 2022</a:t>
            </a:r>
            <a:endParaRPr lang="nl-NL" sz="1200" b="1" dirty="0">
              <a:solidFill>
                <a:srgbClr val="FF0000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6821" y="1014027"/>
            <a:ext cx="385812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074" y="2877364"/>
            <a:ext cx="299225" cy="290796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1208976" y="6098841"/>
            <a:ext cx="6896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Wat wil jij anderen laten zien over jouw stageplek?</a:t>
            </a:r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9162" y="2836396"/>
            <a:ext cx="266283" cy="416301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5686" y="1831345"/>
            <a:ext cx="263290" cy="321303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/>
          <a:srcRect l="21805" r="10840"/>
          <a:stretch/>
        </p:blipFill>
        <p:spPr>
          <a:xfrm>
            <a:off x="960375" y="967792"/>
            <a:ext cx="299335" cy="412425"/>
          </a:xfrm>
          <a:prstGeom prst="rect">
            <a:avLst/>
          </a:prstGeom>
        </p:spPr>
      </p:pic>
      <p:pic>
        <p:nvPicPr>
          <p:cNvPr id="1028" name="Picture 4" descr="Afbeeldingsresultaat voor filmpje make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5362" y="4289915"/>
            <a:ext cx="1822590" cy="1193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6638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39DE18-6BD0-40E6-AE99-4CF88C87CE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00CFAF-03BE-4D73-BF2C-57420183D17C}">
  <ds:schemaRefs>
    <ds:schemaRef ds:uri="http://purl.org/dc/terms/"/>
    <ds:schemaRef ds:uri="http://schemas.openxmlformats.org/package/2006/metadata/core-properties"/>
    <ds:schemaRef ds:uri="http://purl.org/dc/dcmitype/"/>
    <ds:schemaRef ds:uri="47a28104-336f-447d-946e-e305ac2bcd47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34354c1b-6b8c-435b-ad50-990538c1955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C232AC9-5B26-4860-91D6-4EA4C4EE49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255</Words>
  <Application>Microsoft Office PowerPoint</Application>
  <PresentationFormat>Breedbeeld</PresentationFormat>
  <Paragraphs>27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Gerjan de Ruiter</cp:lastModifiedBy>
  <cp:revision>24</cp:revision>
  <dcterms:created xsi:type="dcterms:W3CDTF">2015-04-01T07:18:09Z</dcterms:created>
  <dcterms:modified xsi:type="dcterms:W3CDTF">2022-04-22T11:44:36Z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Order">
    <vt:r8>3281600</vt:r8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